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3" r:id="rId2"/>
    <p:sldId id="274" r:id="rId3"/>
    <p:sldId id="279" r:id="rId4"/>
    <p:sldId id="276" r:id="rId5"/>
    <p:sldId id="280" r:id="rId6"/>
    <p:sldId id="277" r:id="rId7"/>
    <p:sldId id="281" r:id="rId8"/>
    <p:sldId id="278" r:id="rId9"/>
    <p:sldId id="28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03" d="100"/>
          <a:sy n="103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376264"/>
          </a:xfrm>
        </p:spPr>
        <p:txBody>
          <a:bodyPr/>
          <a:lstStyle/>
          <a:p>
            <a:r>
              <a:rPr lang="el-GR" dirty="0" smtClean="0"/>
              <a:t>ΖΩΝΕΣ ΕΙΚΟΝΟΓΡΑΦΗΣΗΣ</a:t>
            </a:r>
            <a:br>
              <a:rPr lang="el-GR" dirty="0" smtClean="0"/>
            </a:br>
            <a:r>
              <a:rPr lang="el-GR" dirty="0" smtClean="0"/>
              <a:t>ΙΕΡΟΥ ΝΑΟΥ</a:t>
            </a:r>
            <a:endParaRPr lang="el-GR" dirty="0"/>
          </a:p>
        </p:txBody>
      </p:sp>
      <p:pic>
        <p:nvPicPr>
          <p:cNvPr id="3" name="2 - Εικόνα" descr="Ο ΜΥΣΤΙΚΟΣ ΔΕΙΠΝΟ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509051" cy="2477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ΟΜΑΔΑ Α </a:t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1200" b="1" dirty="0" smtClean="0">
                <a:solidFill>
                  <a:schemeClr val="tx1"/>
                </a:solidFill>
              </a:rPr>
              <a:t>(Οι φωτογραφίες προέρχονται από τον Ιερό Ναό Ζωοδόχου Πηγής Λάρισας)</a:t>
            </a:r>
            <a:r>
              <a:rPr lang="el-GR" sz="4400" b="1" dirty="0" smtClean="0">
                <a:solidFill>
                  <a:schemeClr val="tx1"/>
                </a:solidFill>
              </a:rPr>
              <a:t/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/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b="1" dirty="0" smtClean="0">
                <a:solidFill>
                  <a:schemeClr val="tx1"/>
                </a:solidFill>
              </a:rPr>
              <a:t/>
            </a:r>
            <a:br>
              <a:rPr lang="el-GR" sz="2400" b="1" dirty="0" smtClean="0">
                <a:solidFill>
                  <a:schemeClr val="tx1"/>
                </a:solidFill>
              </a:rPr>
            </a:b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4807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r>
              <a:rPr lang="el-GR" baseline="30000" dirty="0" smtClean="0">
                <a:solidFill>
                  <a:schemeClr val="tx1"/>
                </a:solidFill>
              </a:rPr>
              <a:t>η</a:t>
            </a:r>
            <a:r>
              <a:rPr lang="el-GR" dirty="0" smtClean="0">
                <a:solidFill>
                  <a:schemeClr val="tx1"/>
                </a:solidFill>
              </a:rPr>
              <a:t> ζώνη: ο τρούλος.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499993" y="1124744"/>
            <a:ext cx="4644008" cy="4320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l-GR" sz="3300" dirty="0" smtClean="0">
                <a:solidFill>
                  <a:schemeClr val="tx1"/>
                </a:solidFill>
              </a:rPr>
              <a:t>2</a:t>
            </a:r>
            <a:r>
              <a:rPr lang="el-GR" sz="3300" baseline="30000" dirty="0" smtClean="0">
                <a:solidFill>
                  <a:schemeClr val="tx1"/>
                </a:solidFill>
              </a:rPr>
              <a:t>η</a:t>
            </a:r>
            <a:r>
              <a:rPr lang="el-GR" sz="3300" dirty="0" smtClean="0">
                <a:solidFill>
                  <a:schemeClr val="tx1"/>
                </a:solidFill>
              </a:rPr>
              <a:t> ζώνη: τα τέσσερα τρίγωνα του τρούλου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sp>
        <p:nvSpPr>
          <p:cNvPr id="4" name="8 - Τίτλος"/>
          <p:cNvSpPr txBox="1">
            <a:spLocks/>
          </p:cNvSpPr>
          <p:nvPr/>
        </p:nvSpPr>
        <p:spPr>
          <a:xfrm>
            <a:off x="152400" y="3068960"/>
            <a:ext cx="9144000" cy="14401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- Εικόνα" descr="1714105167712.jpg"/>
          <p:cNvPicPr>
            <a:picLocks noChangeAspect="1"/>
          </p:cNvPicPr>
          <p:nvPr/>
        </p:nvPicPr>
        <p:blipFill>
          <a:blip r:embed="rId2" cstate="print"/>
          <a:srcRect l="1001" t="12201" b="11150"/>
          <a:stretch>
            <a:fillRect/>
          </a:stretch>
        </p:blipFill>
        <p:spPr>
          <a:xfrm>
            <a:off x="0" y="1556792"/>
            <a:ext cx="4499992" cy="5301208"/>
          </a:xfrm>
          <a:prstGeom prst="rect">
            <a:avLst/>
          </a:prstGeom>
        </p:spPr>
      </p:pic>
      <p:pic>
        <p:nvPicPr>
          <p:cNvPr id="15" name="14 - Εικόνα" descr="1714105167717.jpg"/>
          <p:cNvPicPr>
            <a:picLocks noChangeAspect="1"/>
          </p:cNvPicPr>
          <p:nvPr/>
        </p:nvPicPr>
        <p:blipFill>
          <a:blip r:embed="rId3" cstate="print"/>
          <a:srcRect l="1551" t="19550" r="3865" b="8652"/>
          <a:stretch>
            <a:fillRect/>
          </a:stretch>
        </p:blipFill>
        <p:spPr>
          <a:xfrm>
            <a:off x="4644008" y="1556792"/>
            <a:ext cx="4499992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Α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568952" cy="511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6540"/>
                <a:gridCol w="2001852"/>
                <a:gridCol w="2376264"/>
                <a:gridCol w="2664296"/>
              </a:tblGrid>
              <a:tr h="102177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4497388" cy="504056"/>
          </a:xfrm>
        </p:spPr>
        <p:txBody>
          <a:bodyPr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r>
              <a:rPr lang="el-GR" sz="2000" baseline="30000" dirty="0" smtClean="0">
                <a:solidFill>
                  <a:schemeClr val="tx1"/>
                </a:solidFill>
              </a:rPr>
              <a:t>η</a:t>
            </a:r>
            <a:r>
              <a:rPr lang="el-GR" sz="2000" dirty="0" smtClean="0">
                <a:solidFill>
                  <a:schemeClr val="tx1"/>
                </a:solidFill>
              </a:rPr>
              <a:t> ζώνη:  στο ύψος των Ευαγγελιστών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498975" cy="504056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4η  ζώνη: κοντά στους πιστούς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91680" y="0"/>
            <a:ext cx="66247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Β </a:t>
            </a:r>
            <a:r>
              <a:rPr lang="el-GR" sz="9600" b="1" dirty="0" smtClean="0"/>
              <a:t/>
            </a:r>
            <a:br>
              <a:rPr lang="el-GR" sz="9600" b="1" dirty="0" smtClean="0"/>
            </a:br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r>
              <a:rPr lang="el-GR" sz="1100" b="1" dirty="0" smtClean="0"/>
              <a:t> </a:t>
            </a:r>
            <a:endParaRPr lang="el-GR" sz="1100" dirty="0"/>
          </a:p>
        </p:txBody>
      </p:sp>
      <p:pic>
        <p:nvPicPr>
          <p:cNvPr id="12" name="11 - Εικόνα" descr="1714105167586.jpg"/>
          <p:cNvPicPr>
            <a:picLocks noChangeAspect="1"/>
          </p:cNvPicPr>
          <p:nvPr/>
        </p:nvPicPr>
        <p:blipFill>
          <a:blip r:embed="rId2" cstate="print"/>
          <a:srcRect t="1490" r="19525" b="18234"/>
          <a:stretch>
            <a:fillRect/>
          </a:stretch>
        </p:blipFill>
        <p:spPr>
          <a:xfrm>
            <a:off x="4572000" y="1412776"/>
            <a:ext cx="4572000" cy="2664296"/>
          </a:xfrm>
          <a:prstGeom prst="rect">
            <a:avLst/>
          </a:prstGeom>
        </p:spPr>
      </p:pic>
      <p:pic>
        <p:nvPicPr>
          <p:cNvPr id="13" name="12 - Εικόνα" descr="1714105167705.jpg"/>
          <p:cNvPicPr>
            <a:picLocks noChangeAspect="1"/>
          </p:cNvPicPr>
          <p:nvPr/>
        </p:nvPicPr>
        <p:blipFill>
          <a:blip r:embed="rId3" cstate="print"/>
          <a:srcRect l="5048" t="5813" r="13840" b="13740"/>
          <a:stretch>
            <a:fillRect/>
          </a:stretch>
        </p:blipFill>
        <p:spPr>
          <a:xfrm>
            <a:off x="4572000" y="4149080"/>
            <a:ext cx="4572000" cy="2708920"/>
          </a:xfrm>
          <a:prstGeom prst="rect">
            <a:avLst/>
          </a:prstGeom>
        </p:spPr>
      </p:pic>
      <p:pic>
        <p:nvPicPr>
          <p:cNvPr id="15" name="14 - Εικόνα" descr="005.jpg"/>
          <p:cNvPicPr>
            <a:picLocks noChangeAspect="1"/>
          </p:cNvPicPr>
          <p:nvPr/>
        </p:nvPicPr>
        <p:blipFill>
          <a:blip r:embed="rId4" cstate="print"/>
          <a:srcRect l="46169" t="17450" r="17314" b="44750"/>
          <a:stretch>
            <a:fillRect/>
          </a:stretch>
        </p:blipFill>
        <p:spPr>
          <a:xfrm>
            <a:off x="0" y="1412776"/>
            <a:ext cx="4499992" cy="2664296"/>
          </a:xfrm>
          <a:prstGeom prst="rect">
            <a:avLst/>
          </a:prstGeom>
        </p:spPr>
      </p:pic>
      <p:pic>
        <p:nvPicPr>
          <p:cNvPr id="22" name="21 - Εικόνα" descr="005.jpg"/>
          <p:cNvPicPr>
            <a:picLocks noChangeAspect="1"/>
          </p:cNvPicPr>
          <p:nvPr/>
        </p:nvPicPr>
        <p:blipFill>
          <a:blip r:embed="rId5" cstate="print"/>
          <a:srcRect l="10242" t="15350" r="54239" b="44750"/>
          <a:stretch>
            <a:fillRect/>
          </a:stretch>
        </p:blipFill>
        <p:spPr>
          <a:xfrm>
            <a:off x="0" y="4149080"/>
            <a:ext cx="449999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Β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endParaRPr lang="el-GR" dirty="0"/>
          </a:p>
        </p:txBody>
      </p:sp>
      <p:graphicFrame>
        <p:nvGraphicFramePr>
          <p:cNvPr id="9" name="3 - Θέση περιεχομένου"/>
          <p:cNvGraphicFramePr>
            <a:graphicFrameLocks/>
          </p:cNvGraphicFramePr>
          <p:nvPr/>
        </p:nvGraphicFramePr>
        <p:xfrm>
          <a:off x="251520" y="1340768"/>
          <a:ext cx="8568952" cy="511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6540"/>
                <a:gridCol w="2001852"/>
                <a:gridCol w="2376264"/>
                <a:gridCol w="2664296"/>
              </a:tblGrid>
              <a:tr h="102177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397"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l-GR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el-GR" sz="24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η</a:t>
                      </a:r>
                      <a:r>
                        <a:rPr lang="el-GR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ΖΩΝΗ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Γ</a:t>
            </a:r>
            <a:endParaRPr lang="el-GR" sz="1100" b="1" dirty="0" smtClean="0"/>
          </a:p>
          <a:p>
            <a:pPr algn="ctr"/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endParaRPr lang="el-GR" sz="1100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3960440" cy="360040"/>
          </a:xfrm>
        </p:spPr>
        <p:txBody>
          <a:bodyPr/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Ιερό: κορυφή αψίδας ιερού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16016" y="980728"/>
            <a:ext cx="4427984" cy="360040"/>
          </a:xfrm>
        </p:spPr>
        <p:txBody>
          <a:bodyPr>
            <a:noAutofit/>
          </a:bodyPr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Ιερό: στη μέση και χαμηλά της αψίδας του ιερού 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2" name="11 - Εικόνα" descr="006.jpg"/>
          <p:cNvPicPr>
            <a:picLocks noChangeAspect="1"/>
          </p:cNvPicPr>
          <p:nvPr/>
        </p:nvPicPr>
        <p:blipFill>
          <a:blip r:embed="rId2" cstate="print"/>
          <a:srcRect l="6221" r="4890" b="12201"/>
          <a:stretch>
            <a:fillRect/>
          </a:stretch>
        </p:blipFill>
        <p:spPr>
          <a:xfrm>
            <a:off x="4788024" y="1412776"/>
            <a:ext cx="4355976" cy="5445224"/>
          </a:xfrm>
          <a:prstGeom prst="rect">
            <a:avLst/>
          </a:prstGeom>
        </p:spPr>
      </p:pic>
      <p:pic>
        <p:nvPicPr>
          <p:cNvPr id="13" name="12 - Εικόνα" descr="014.jpg"/>
          <p:cNvPicPr>
            <a:picLocks noChangeAspect="1"/>
          </p:cNvPicPr>
          <p:nvPr/>
        </p:nvPicPr>
        <p:blipFill>
          <a:blip r:embed="rId3" cstate="print"/>
          <a:srcRect l="37400" t="6289" r="20075" b="40550"/>
          <a:stretch>
            <a:fillRect/>
          </a:stretch>
        </p:blipFill>
        <p:spPr>
          <a:xfrm>
            <a:off x="0" y="1412776"/>
            <a:ext cx="464400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</a:rPr>
              <a:t>ΟΜΑΔΑ Γ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640960" cy="45076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2232248"/>
                <a:gridCol w="2304256"/>
                <a:gridCol w="2592288"/>
              </a:tblGrid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ΚΟΡΥΦΗ ΑΨΙΔΑΣ ΙΕΡΟΥ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ΜΕΣΗ ΑΨΙΔΑΣ ΙΕΡΟΥ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ΧΑΜΗΛΑ ΣΤΗΝ ΑΨΙΔΑ 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4355976" cy="720080"/>
          </a:xfrm>
        </p:spPr>
        <p:txBody>
          <a:bodyPr/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Εικονοστάσι: πάνω μέρος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427984" y="620688"/>
            <a:ext cx="4716016" cy="1080119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Εικονοστάσι: πάνω, δεξιά και αριστερά της Ωραίας Πύλης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Δ </a:t>
            </a:r>
            <a:endParaRPr lang="el-GR" sz="1100" b="1" dirty="0" smtClean="0"/>
          </a:p>
          <a:p>
            <a:pPr algn="ctr"/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endParaRPr lang="el-GR" sz="1100" dirty="0" smtClean="0"/>
          </a:p>
          <a:p>
            <a:pPr algn="ctr"/>
            <a:endParaRPr lang="el-GR" sz="4000" b="1" dirty="0" smtClean="0"/>
          </a:p>
          <a:p>
            <a:pPr algn="ctr"/>
            <a:endParaRPr lang="el-GR" sz="2400" dirty="0"/>
          </a:p>
        </p:txBody>
      </p:sp>
      <p:pic>
        <p:nvPicPr>
          <p:cNvPr id="9" name="8 - Εικόνα" descr="1714105167643.jpg"/>
          <p:cNvPicPr>
            <a:picLocks noChangeAspect="1"/>
          </p:cNvPicPr>
          <p:nvPr/>
        </p:nvPicPr>
        <p:blipFill>
          <a:blip r:embed="rId2" cstate="print"/>
          <a:srcRect t="38450" r="20330" b="30050"/>
          <a:stretch>
            <a:fillRect/>
          </a:stretch>
        </p:blipFill>
        <p:spPr>
          <a:xfrm>
            <a:off x="0" y="1412776"/>
            <a:ext cx="4427984" cy="2592288"/>
          </a:xfrm>
          <a:prstGeom prst="rect">
            <a:avLst/>
          </a:prstGeom>
        </p:spPr>
      </p:pic>
      <p:pic>
        <p:nvPicPr>
          <p:cNvPr id="10" name="9 - Εικόνα" descr="1714105167654.jpg"/>
          <p:cNvPicPr>
            <a:picLocks noChangeAspect="1"/>
          </p:cNvPicPr>
          <p:nvPr/>
        </p:nvPicPr>
        <p:blipFill>
          <a:blip r:embed="rId3" cstate="print"/>
          <a:srcRect l="20208" t="44412" b="24786"/>
          <a:stretch>
            <a:fillRect/>
          </a:stretch>
        </p:blipFill>
        <p:spPr>
          <a:xfrm>
            <a:off x="0" y="4077072"/>
            <a:ext cx="4427984" cy="2780928"/>
          </a:xfrm>
          <a:prstGeom prst="rect">
            <a:avLst/>
          </a:prstGeom>
        </p:spPr>
      </p:pic>
      <p:pic>
        <p:nvPicPr>
          <p:cNvPr id="16" name="15 - Εικόνα" descr="001.jpg"/>
          <p:cNvPicPr>
            <a:picLocks noChangeAspect="1"/>
          </p:cNvPicPr>
          <p:nvPr/>
        </p:nvPicPr>
        <p:blipFill>
          <a:blip r:embed="rId4" cstate="print"/>
          <a:srcRect l="24013" t="42650" r="24800" b="19550"/>
          <a:stretch>
            <a:fillRect/>
          </a:stretch>
        </p:blipFill>
        <p:spPr>
          <a:xfrm>
            <a:off x="4463480" y="4077072"/>
            <a:ext cx="4680520" cy="2780928"/>
          </a:xfrm>
          <a:prstGeom prst="rect">
            <a:avLst/>
          </a:prstGeom>
        </p:spPr>
      </p:pic>
      <p:pic>
        <p:nvPicPr>
          <p:cNvPr id="21" name="20 - Εικόνα" descr="1714105167649.jpg"/>
          <p:cNvPicPr>
            <a:picLocks noChangeAspect="1"/>
          </p:cNvPicPr>
          <p:nvPr/>
        </p:nvPicPr>
        <p:blipFill>
          <a:blip r:embed="rId5" cstate="print"/>
          <a:srcRect l="20086" t="30237" r="32276" b="25173"/>
          <a:stretch>
            <a:fillRect/>
          </a:stretch>
        </p:blipFill>
        <p:spPr>
          <a:xfrm>
            <a:off x="4499992" y="1484784"/>
            <a:ext cx="464400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</a:rPr>
              <a:t>ΟΜΑΔΑ Δ</a:t>
            </a:r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179512" y="1484783"/>
          <a:ext cx="8640960" cy="4997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2088232"/>
                <a:gridCol w="2304256"/>
                <a:gridCol w="2592288"/>
              </a:tblGrid>
              <a:tr h="1490572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ΠΑΝΩ ΣΤΟ ΕΙΚΟΝΟΣΤΑΣΙ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33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ΠΑΝΩ ΑΠΟ ΤΗΝ ΩΡΑΙΑ ΠΥΛΗ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906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ΔΕΞΙΑ ΚΑΙ ΑΡΙΣΤΕΡΑ ΤΗΣ ΩΡΑΙΑΣ ΠΥΛΗΣ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777</TotalTime>
  <Words>170</Words>
  <Application>Microsoft Office PowerPoint</Application>
  <PresentationFormat>Προβολή στην οθόνη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Ροή</vt:lpstr>
      <vt:lpstr>ΖΩΝΕΣ ΕΙΚΟΝΟΓΡΑΦΗΣΗΣ ΙΕΡΟΥ ΝΑΟΥ</vt:lpstr>
      <vt:lpstr>ΟΜΑΔΑ Α  (Οι φωτογραφίες προέρχονται από τον Ιερό Ναό Ζωοδόχου Πηγής Λάρισας)   </vt:lpstr>
      <vt:lpstr>ΟΜΑΔΑ Α </vt:lpstr>
      <vt:lpstr>Διαφάνεια 4</vt:lpstr>
      <vt:lpstr>ΟΜΑΔΑ Β </vt:lpstr>
      <vt:lpstr>Διαφάνεια 6</vt:lpstr>
      <vt:lpstr>ΟΜΑΔΑ Γ</vt:lpstr>
      <vt:lpstr>Διαφάνεια 8</vt:lpstr>
      <vt:lpstr>ΟΜΑΔΑ 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144</cp:revision>
  <dcterms:created xsi:type="dcterms:W3CDTF">2024-02-25T08:30:47Z</dcterms:created>
  <dcterms:modified xsi:type="dcterms:W3CDTF">2024-06-27T13:10:54Z</dcterms:modified>
</cp:coreProperties>
</file>